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306" r:id="rId28"/>
    <p:sldId id="287" r:id="rId29"/>
    <p:sldId id="299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282" r:id="rId41"/>
    <p:sldId id="309" r:id="rId42"/>
    <p:sldId id="288" r:id="rId43"/>
    <p:sldId id="289" r:id="rId44"/>
    <p:sldId id="31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75" d="100"/>
          <a:sy n="75" d="100"/>
        </p:scale>
        <p:origin x="1812" y="7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8.png"/><Relationship Id="rId21" Type="http://schemas.openxmlformats.org/officeDocument/2006/relationships/image" Target="../media/image112.png"/><Relationship Id="rId7" Type="http://schemas.openxmlformats.org/officeDocument/2006/relationships/image" Target="../media/image102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650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11" Type="http://schemas.openxmlformats.org/officeDocument/2006/relationships/image" Target="../media/image32.png"/><Relationship Id="rId5" Type="http://schemas.openxmlformats.org/officeDocument/2006/relationships/image" Target="../media/image100.png"/><Relationship Id="rId15" Type="http://schemas.openxmlformats.org/officeDocument/2006/relationships/image" Target="../media/image106.png"/><Relationship Id="rId10" Type="http://schemas.openxmlformats.org/officeDocument/2006/relationships/image" Target="../media/image96.png"/><Relationship Id="rId19" Type="http://schemas.openxmlformats.org/officeDocument/2006/relationships/image" Target="../media/image110.png"/><Relationship Id="rId4" Type="http://schemas.openxmlformats.org/officeDocument/2006/relationships/image" Target="../media/image99.png"/><Relationship Id="rId9" Type="http://schemas.openxmlformats.org/officeDocument/2006/relationships/image" Target="../media/image97.png"/><Relationship Id="rId14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4.gif"/><Relationship Id="rId7" Type="http://schemas.openxmlformats.org/officeDocument/2006/relationships/image" Target="../media/image96.png"/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115.png"/><Relationship Id="rId9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jpe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42.xml"/><Relationship Id="rId18" Type="http://schemas.openxmlformats.org/officeDocument/2006/relationships/slide" Target="slide5.xml"/><Relationship Id="rId3" Type="http://schemas.openxmlformats.org/officeDocument/2006/relationships/slide" Target="slide26.xml"/><Relationship Id="rId21" Type="http://schemas.openxmlformats.org/officeDocument/2006/relationships/slide" Target="slide16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slide" Target="slide1.xml"/><Relationship Id="rId2" Type="http://schemas.openxmlformats.org/officeDocument/2006/relationships/slide" Target="slide25.xml"/><Relationship Id="rId16" Type="http://schemas.openxmlformats.org/officeDocument/2006/relationships/image" Target="../media/image1310.png"/><Relationship Id="rId20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11" Type="http://schemas.openxmlformats.org/officeDocument/2006/relationships/slide" Target="slide37.xml"/><Relationship Id="rId5" Type="http://schemas.openxmlformats.org/officeDocument/2006/relationships/slide" Target="slide29.xml"/><Relationship Id="rId15" Type="http://schemas.openxmlformats.org/officeDocument/2006/relationships/slide" Target="slide40.xml"/><Relationship Id="rId23" Type="http://schemas.openxmlformats.org/officeDocument/2006/relationships/slide" Target="slide20.xml"/><Relationship Id="rId10" Type="http://schemas.openxmlformats.org/officeDocument/2006/relationships/slide" Target="slide36.xml"/><Relationship Id="rId19" Type="http://schemas.openxmlformats.org/officeDocument/2006/relationships/slide" Target="slide10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7.png"/><Relationship Id="rId7" Type="http://schemas.openxmlformats.org/officeDocument/2006/relationships/image" Target="../media/image1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54.png"/><Relationship Id="rId7" Type="http://schemas.openxmlformats.org/officeDocument/2006/relationships/image" Target="../media/image77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7" Type="http://schemas.openxmlformats.org/officeDocument/2006/relationships/image" Target="../media/image15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57.png"/><Relationship Id="rId10" Type="http://schemas.openxmlformats.org/officeDocument/2006/relationships/image" Target="../media/image91.png"/><Relationship Id="rId4" Type="http://schemas.openxmlformats.org/officeDocument/2006/relationships/image" Target="../media/image260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0.png"/><Relationship Id="rId7" Type="http://schemas.openxmlformats.org/officeDocument/2006/relationships/image" Target="../media/image163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70.png"/><Relationship Id="rId7" Type="http://schemas.openxmlformats.org/officeDocument/2006/relationships/image" Target="../media/image96.png"/><Relationship Id="rId12" Type="http://schemas.openxmlformats.org/officeDocument/2006/relationships/image" Target="../media/image106.png"/><Relationship Id="rId2" Type="http://schemas.openxmlformats.org/officeDocument/2006/relationships/image" Target="../media/image199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200.png"/><Relationship Id="rId9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12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6.png"/><Relationship Id="rId18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55.png"/><Relationship Id="rId17" Type="http://schemas.openxmlformats.org/officeDocument/2006/relationships/image" Target="../media/image69.png"/><Relationship Id="rId2" Type="http://schemas.openxmlformats.org/officeDocument/2006/relationships/image" Target="../media/image5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4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9.png"/><Relationship Id="rId12" Type="http://schemas.openxmlformats.org/officeDocument/2006/relationships/image" Target="../media/image73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72.png"/><Relationship Id="rId5" Type="http://schemas.openxmlformats.org/officeDocument/2006/relationships/image" Target="../media/image36.png"/><Relationship Id="rId15" Type="http://schemas.openxmlformats.org/officeDocument/2006/relationships/image" Target="../media/image62.png"/><Relationship Id="rId10" Type="http://schemas.openxmlformats.org/officeDocument/2006/relationships/image" Target="../media/image37.png"/><Relationship Id="rId19" Type="http://schemas.openxmlformats.org/officeDocument/2006/relationships/image" Target="../media/image70.png"/><Relationship Id="rId4" Type="http://schemas.openxmlformats.org/officeDocument/2006/relationships/image" Target="../media/image22.png"/><Relationship Id="rId9" Type="http://schemas.openxmlformats.org/officeDocument/2006/relationships/image" Target="../media/image35.pn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51570" y="1765461"/>
            <a:ext cx="7875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3807" y="258736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8119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5065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4363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5054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0103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93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10975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2490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569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527333" y="3175213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1588" y="96965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1566800" y="2111114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8E5AC-AD3E-C19F-5F09-26102F5FEA43}"/>
              </a:ext>
            </a:extLst>
          </p:cNvPr>
          <p:cNvSpPr/>
          <p:nvPr/>
        </p:nvSpPr>
        <p:spPr>
          <a:xfrm>
            <a:off x="3696164" y="3464945"/>
            <a:ext cx="42268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Criteria of </a:t>
            </a:r>
            <a:r>
              <a:rPr lang="en-US" dirty="0" err="1"/>
              <a:t>phi_p</a:t>
            </a:r>
            <a:r>
              <a:rPr lang="en-US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87676" y="1660919"/>
            <a:ext cx="6520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0085" y="3006044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29670" y="4819321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401829" y="1829983"/>
            <a:ext cx="8514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 Graining NFH at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7392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344" y="2432813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84832" y="2294572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22957" y="2294572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50355" y="2304663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34010FB-BED6-2C13-9052-618B9F1E480F}"/>
              </a:ext>
            </a:extLst>
          </p:cNvPr>
          <p:cNvSpPr txBox="1"/>
          <p:nvPr/>
        </p:nvSpPr>
        <p:spPr>
          <a:xfrm>
            <a:off x="7566894" y="4191601"/>
            <a:ext cx="4376564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Chain collapse from screening facilitates further collapse by lowering effective grafting density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80704" y="2105476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3050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23762" y="5022058"/>
            <a:ext cx="3368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causes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610600" y="2500671"/>
            <a:ext cx="37445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458637" y="1793020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7528377" y="2484407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75BBE-486D-CA3F-B2E2-FFDEC3E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65" y="3890625"/>
            <a:ext cx="3686569" cy="28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6368169" y="2029985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75BBE-486D-CA3F-B2E2-FFDEC3E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715" y="2878468"/>
            <a:ext cx="3686569" cy="28645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011F39-02A7-AB48-679E-46087747BEB7}"/>
              </a:ext>
            </a:extLst>
          </p:cNvPr>
          <p:cNvSpPr/>
          <p:nvPr/>
        </p:nvSpPr>
        <p:spPr>
          <a:xfrm>
            <a:off x="6096000" y="2969757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5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5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6"/>
                <a:stretch>
                  <a:fillRect l="-1074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7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</a:t>
            </a:r>
            <a:r>
              <a:rPr lang="en-US" sz="1600" dirty="0" err="1">
                <a:latin typeface="Lucida grande" panose="020B0502040204020203"/>
              </a:rPr>
              <a:t>aptured</a:t>
            </a:r>
            <a:endParaRPr lang="en-US" sz="1600" dirty="0">
              <a:latin typeface="Lucida grande" panose="020B0502040204020203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43464" y="4168943"/>
            <a:ext cx="2317056" cy="223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7470011" y="2763835"/>
            <a:ext cx="2108401" cy="52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1868072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507653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8022773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261257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451735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56495" y="397419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129367" y="398729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408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2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485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7021572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533206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23943" y="1714761"/>
            <a:ext cx="6217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8404271" y="1236056"/>
            <a:ext cx="371152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13733" y="1056570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55600" y="1074139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79377" y="1088284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8072164" y="977734"/>
            <a:ext cx="4193309" cy="307777"/>
            <a:chOff x="8072164" y="977734"/>
            <a:chExt cx="4193309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8072164" y="977734"/>
              <a:ext cx="41933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35471" y="1103545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76900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213720" y="1096209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6054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101157" y="1186021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114279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87136" y="2290545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216993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9206E850-8413-C13A-67E3-D9146BFD3A1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40746" y="1069293"/>
            <a:ext cx="2250097" cy="221466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EFD076D-1AF5-04A1-903C-F060BF009EC3}"/>
              </a:ext>
            </a:extLst>
          </p:cNvPr>
          <p:cNvCxnSpPr>
            <a:cxnSpLocks/>
          </p:cNvCxnSpPr>
          <p:nvPr/>
        </p:nvCxnSpPr>
        <p:spPr>
          <a:xfrm flipH="1">
            <a:off x="4896322" y="1395550"/>
            <a:ext cx="72956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1DF46DD0-7618-A0D6-D51A-0A82810DF2C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29509" y="1095050"/>
            <a:ext cx="2003442" cy="19907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3C6EA60-0C78-7443-A8E4-040614338C8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52859" y="1108110"/>
            <a:ext cx="2468855" cy="192751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CDAE158-6C89-7A08-9D9B-AD95C7C30614}"/>
              </a:ext>
            </a:extLst>
          </p:cNvPr>
          <p:cNvCxnSpPr>
            <a:cxnSpLocks/>
          </p:cNvCxnSpPr>
          <p:nvPr/>
        </p:nvCxnSpPr>
        <p:spPr>
          <a:xfrm>
            <a:off x="4896322" y="964806"/>
            <a:ext cx="0" cy="4307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6128</TotalTime>
  <Words>2117</Words>
  <Application>Microsoft Office PowerPoint</Application>
  <PresentationFormat>Widescreen</PresentationFormat>
  <Paragraphs>486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Presentation Overview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Coarse Graining NFH at pH 2.4</vt:lpstr>
      <vt:lpstr>Cooperative Collapse of the Dilute Phase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MDE Derivation</vt:lpstr>
      <vt:lpstr>Varying VdW (χ) at const. Electrostatic (α=0.40)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236</cp:revision>
  <dcterms:created xsi:type="dcterms:W3CDTF">2022-03-28T18:43:16Z</dcterms:created>
  <dcterms:modified xsi:type="dcterms:W3CDTF">2022-09-09T06:38:23Z</dcterms:modified>
</cp:coreProperties>
</file>